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2" r:id="rId69"/>
    <p:sldId id="381" r:id="rId70"/>
    <p:sldId id="312" r:id="rId71"/>
  </p:sldIdLst>
  <p:sldSz cx="9144000" cy="5143500" type="screen16x9"/>
  <p:notesSz cx="6858000" cy="9144000"/>
  <p:embeddedFontLst>
    <p:embeddedFont>
      <p:font typeface="Roboto Mono" charset="0"/>
      <p:regular r:id="rId73"/>
      <p:bold r:id="rId74"/>
      <p:italic r:id="rId75"/>
      <p:boldItalic r:id="rId76"/>
    </p:embeddedFont>
    <p:embeddedFont>
      <p:font typeface="隶书" pitchFamily="49" charset="-122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hyperlink" Target="mailto:qicosmos@163.com" TargetMode="External"/><Relationship Id="rId4" Type="http://schemas.openxmlformats.org/officeDocument/2006/relationships/hyperlink" Target="purecpp.or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C++03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C++03: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return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</a:t>
            </a:r>
            <a:r>
              <a:rPr lang="en-US" altLang="zh-CN" dirty="0" smtClean="0"/>
              <a:t>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</a:t>
            </a:r>
            <a:r>
              <a:rPr lang="en-US" altLang="zh-CN" sz="1400" dirty="0" smtClean="0">
                <a:solidFill>
                  <a:srgbClr val="00B050"/>
                </a:solidFill>
              </a:rPr>
              <a:t>127.0.0.1</a:t>
            </a:r>
            <a:r>
              <a:rPr lang="en-US" altLang="zh-CN" sz="1400" dirty="0" smtClean="0">
                <a:solidFill>
                  <a:srgbClr val="00B050"/>
                </a:solidFill>
              </a:rPr>
              <a:t>", </a:t>
            </a:r>
            <a:r>
              <a:rPr lang="en-US" altLang="zh-CN" sz="1400" dirty="0" smtClean="0">
                <a:solidFill>
                  <a:srgbClr val="00B050"/>
                </a:solidFill>
              </a:rPr>
              <a:t>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</a:t>
            </a:r>
            <a:r>
              <a:rPr lang="en-US" altLang="zh-CN" sz="1400" dirty="0" smtClean="0">
                <a:solidFill>
                  <a:srgbClr val="00B050"/>
                </a:solidFill>
              </a:rPr>
              <a:t>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</a:t>
            </a:r>
            <a:r>
              <a:rPr lang="en-US" altLang="zh-CN" dirty="0" smtClean="0"/>
              <a:t>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</a:t>
            </a:r>
            <a:r>
              <a:rPr lang="en-US" altLang="zh-CN" dirty="0" smtClean="0"/>
              <a:t>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</a:t>
            </a:r>
            <a:r>
              <a:rPr lang="en-US" altLang="zh-CN" sz="1400" dirty="0" smtClean="0">
                <a:solidFill>
                  <a:srgbClr val="00B050"/>
                </a:solidFill>
              </a:rPr>
              <a:t>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</a:t>
            </a:r>
            <a:r>
              <a:rPr lang="en-US" altLang="zh-CN" sz="1400" dirty="0" smtClean="0">
                <a:solidFill>
                  <a:srgbClr val="00B050"/>
                </a:solidFill>
              </a:rPr>
              <a:t>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</a:t>
            </a:r>
            <a:r>
              <a:rPr lang="en-US" altLang="zh-CN" dirty="0" smtClean="0">
                <a:solidFill>
                  <a:srgbClr val="00B050"/>
                </a:solidFill>
              </a:rPr>
              <a:t>"127.0.0.1"</a:t>
            </a:r>
            <a:r>
              <a:rPr lang="en-US" altLang="zh-CN" dirty="0" smtClean="0">
                <a:solidFill>
                  <a:srgbClr val="00B050"/>
                </a:solidFill>
              </a:rPr>
              <a:t>, “feather", “2018", </a:t>
            </a:r>
            <a:r>
              <a:rPr lang="en-US" altLang="zh-CN" dirty="0" smtClean="0">
                <a:solidFill>
                  <a:srgbClr val="00B050"/>
                </a:solidFill>
              </a:rPr>
              <a:t>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</a:t>
            </a:r>
            <a:r>
              <a:rPr lang="en-US" altLang="zh-CN" dirty="0" smtClean="0">
                <a:solidFill>
                  <a:srgbClr val="00B050"/>
                </a:solidFill>
              </a:rPr>
              <a:t>"127.0.0.1"</a:t>
            </a:r>
            <a:r>
              <a:rPr lang="en-US" altLang="zh-CN" dirty="0" smtClean="0">
                <a:solidFill>
                  <a:srgbClr val="00B050"/>
                </a:solidFill>
              </a:rPr>
              <a:t>, “feather", “2018", </a:t>
            </a:r>
            <a:r>
              <a:rPr lang="en-US" altLang="zh-CN" dirty="0" smtClean="0">
                <a:solidFill>
                  <a:srgbClr val="00B050"/>
                </a:solidFill>
              </a:rPr>
              <a:t>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zh-CN" altLang="en-US" dirty="0" smtClean="0"/>
              <a:t>可变参数</a:t>
            </a:r>
            <a:r>
              <a:rPr lang="zh-CN" altLang="en-US" dirty="0" smtClean="0"/>
              <a:t>模板</a:t>
            </a:r>
            <a:r>
              <a:rPr lang="zh-CN" altLang="en-US" dirty="0" smtClean="0"/>
              <a:t>统一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</a:t>
            </a:r>
            <a:r>
              <a:rPr lang="en-US" altLang="zh-CN" dirty="0" smtClean="0"/>
              <a:t>templates</a:t>
            </a:r>
            <a:r>
              <a:rPr lang="zh-CN" altLang="en-US" dirty="0" smtClean="0"/>
              <a:t>来</a:t>
            </a:r>
            <a:r>
              <a:rPr lang="zh-CN" altLang="en-US" dirty="0" smtClean="0"/>
              <a:t>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</a:t>
            </a:r>
            <a:r>
              <a:rPr lang="en-US" altLang="zh-CN" sz="1100" dirty="0" smtClean="0"/>
              <a:t>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  <a:endParaRPr lang="en-US" altLang="zh-CN" sz="1100" dirty="0" smtClean="0"/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</a:t>
            </a:r>
            <a:r>
              <a:rPr lang="en-US" altLang="zh-CN" sz="1100" dirty="0" smtClean="0"/>
              <a:t>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</a:t>
            </a:r>
            <a:r>
              <a:rPr lang="en-US" altLang="zh-CN" sz="1100" dirty="0" smtClean="0"/>
              <a:t>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(ret </a:t>
            </a:r>
            <a:r>
              <a:rPr lang="en-US" altLang="zh-CN" sz="1100" dirty="0" smtClean="0"/>
              <a:t>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</a:t>
            </a:r>
            <a:r>
              <a:rPr lang="en-US" altLang="zh-CN" sz="1100" dirty="0" smtClean="0"/>
              <a:t>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</a:t>
            </a:r>
            <a:r>
              <a:rPr lang="en-US" altLang="zh-CN" sz="1100" dirty="0" smtClean="0"/>
              <a:t>name</a:t>
            </a:r>
            <a:r>
              <a:rPr lang="en-US" altLang="zh-CN" sz="1100" dirty="0" smtClean="0"/>
              <a:t>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</a:t>
            </a:r>
            <a:r>
              <a:rPr lang="en-US" altLang="zh-CN" sz="1100" dirty="0" smtClean="0"/>
              <a:t>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(</a:t>
            </a:r>
            <a:r>
              <a:rPr lang="en-US" altLang="zh-CN" sz="1100" dirty="0" smtClean="0"/>
              <a:t>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</a:t>
            </a:r>
            <a:r>
              <a:rPr lang="en-US" altLang="zh-CN" sz="1100" dirty="0" smtClean="0"/>
              <a:t>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</a:t>
            </a:r>
            <a:r>
              <a:rPr lang="en-US" altLang="zh-CN" sz="1100" dirty="0" smtClean="0"/>
              <a:t>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ret </a:t>
            </a:r>
            <a:r>
              <a:rPr lang="en-US" altLang="zh-CN" sz="1100" dirty="0" smtClean="0"/>
              <a:t>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/>
              <a:t>name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== 0)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smtClean="0"/>
              <a:t>(self &gt;*</a:t>
            </a:r>
            <a:r>
              <a:rPr lang="en-US" altLang="zh-CN" sz="1100" dirty="0" smtClean="0"/>
              <a:t>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</a:t>
            </a:r>
            <a:r>
              <a:rPr lang="en-US" altLang="zh-CN" sz="1100" dirty="0" smtClean="0"/>
              <a:t>);</a:t>
            </a:r>
            <a:endParaRPr lang="en-US" altLang="zh-CN" sz="1100" dirty="0" smtClean="0"/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</a:t>
            </a:r>
            <a:r>
              <a:rPr lang="en-US" altLang="zh-CN" sz="1100" dirty="0" smtClean="0"/>
              <a:t>);</a:t>
            </a:r>
            <a:endParaRPr lang="en-US" altLang="zh-CN" sz="1100" dirty="0" smtClean="0"/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用性和灵活性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</a:t>
            </a:r>
            <a:r>
              <a:rPr lang="zh-CN" altLang="en-US" dirty="0" smtClean="0"/>
              <a:t>易</a:t>
            </a:r>
            <a:r>
              <a:rPr lang="zh-CN" altLang="en-US" dirty="0" smtClean="0"/>
              <a:t>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易用</a:t>
            </a:r>
            <a:r>
              <a:rPr lang="zh-CN" altLang="en-US" dirty="0" smtClean="0"/>
              <a:t>性和灵活性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dirty="0" smtClean="0"/>
              <a:t> </a:t>
            </a:r>
            <a:r>
              <a:rPr lang="en-GB" sz="2400" u="sng" dirty="0" smtClean="0">
                <a:solidFill>
                  <a:schemeClr val="hlink"/>
                </a:solidFill>
                <a:hlinkClick r:id="rId4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chemeClr val="accent5"/>
                </a:solidFill>
                <a:hlinkClick r:id="rId5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  <p:pic>
        <p:nvPicPr>
          <p:cNvPr id="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08271" y="2763988"/>
            <a:ext cx="1629638" cy="1629638"/>
          </a:xfrm>
          <a:prstGeom prst="rect">
            <a:avLst/>
          </a:prstGeom>
          <a:noFill/>
        </p:spPr>
      </p:pic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38442" y="3665201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4639</TotalTime>
  <Words>3816</Words>
  <PresentationFormat>全屏显示(16:9)</PresentationFormat>
  <Paragraphs>833</Paragraphs>
  <Slides>70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5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幻灯片 69</vt:lpstr>
      <vt:lpstr>Thank you!  Code: https://github.com/qicosmos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350</cp:revision>
  <dcterms:modified xsi:type="dcterms:W3CDTF">2018-12-19T02:45:42Z</dcterms:modified>
</cp:coreProperties>
</file>